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4" r:id="rId2"/>
    <p:sldId id="272" r:id="rId3"/>
    <p:sldId id="257" r:id="rId4"/>
    <p:sldId id="289" r:id="rId5"/>
    <p:sldId id="271" r:id="rId6"/>
    <p:sldId id="291" r:id="rId7"/>
    <p:sldId id="292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298" r:id="rId17"/>
    <p:sldId id="308" r:id="rId18"/>
    <p:sldId id="307" r:id="rId19"/>
    <p:sldId id="29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4E1"/>
    <a:srgbClr val="FF897B"/>
    <a:srgbClr val="C4C4C4"/>
    <a:srgbClr val="F1E7E6"/>
    <a:srgbClr val="E68E9E"/>
    <a:srgbClr val="AFA899"/>
    <a:srgbClr val="D7DBE6"/>
    <a:srgbClr val="D1D9E6"/>
    <a:srgbClr val="2F2D2F"/>
    <a:srgbClr val="CC986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892C20-32B3-7099-A030-B6A9773D67E8}" v="73" dt="2022-05-08T11:26:38.517"/>
    <p1510:client id="{788C0097-8CAC-6F6A-95CD-FCFEC4BD2C07}" v="1241" dt="2022-05-08T11:14:44.983"/>
    <p1510:client id="{DA8F4AC7-1AA3-4D63-BA42-F89142B25298}" v="2413" dt="2022-04-02T07:25:21.0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212" y="3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여강인" userId="S::2017113332@office.knu.ac.kr::a74773fe-37c1-4d70-8b79-cbcd7be05bbc" providerId="AD" clId="Web-{49892C20-32B3-7099-A030-B6A9773D67E8}"/>
    <pc:docChg chg="modSld">
      <pc:chgData name="여강인" userId="S::2017113332@office.knu.ac.kr::a74773fe-37c1-4d70-8b79-cbcd7be05bbc" providerId="AD" clId="Web-{49892C20-32B3-7099-A030-B6A9773D67E8}" dt="2022-05-08T11:26:38.517" v="67" actId="1076"/>
      <pc:docMkLst>
        <pc:docMk/>
      </pc:docMkLst>
      <pc:sldChg chg="addSp delSp modSp">
        <pc:chgData name="여강인" userId="S::2017113332@office.knu.ac.kr::a74773fe-37c1-4d70-8b79-cbcd7be05bbc" providerId="AD" clId="Web-{49892C20-32B3-7099-A030-B6A9773D67E8}" dt="2022-05-08T11:24:45.529" v="47"/>
        <pc:sldMkLst>
          <pc:docMk/>
          <pc:sldMk cId="733762661" sldId="257"/>
        </pc:sldMkLst>
        <pc:spChg chg="add del ord">
          <ac:chgData name="여강인" userId="S::2017113332@office.knu.ac.kr::a74773fe-37c1-4d70-8b79-cbcd7be05bbc" providerId="AD" clId="Web-{49892C20-32B3-7099-A030-B6A9773D67E8}" dt="2022-05-08T11:24:45.529" v="47"/>
          <ac:spMkLst>
            <pc:docMk/>
            <pc:sldMk cId="733762661" sldId="257"/>
            <ac:spMk id="3" creationId="{AA6C68BE-DD3F-A220-1AC1-C6E545FEA563}"/>
          </ac:spMkLst>
        </pc:spChg>
      </pc:sldChg>
      <pc:sldChg chg="addSp delSp modSp">
        <pc:chgData name="여강인" userId="S::2017113332@office.knu.ac.kr::a74773fe-37c1-4d70-8b79-cbcd7be05bbc" providerId="AD" clId="Web-{49892C20-32B3-7099-A030-B6A9773D67E8}" dt="2022-05-08T11:24:55.123" v="49"/>
        <pc:sldMkLst>
          <pc:docMk/>
          <pc:sldMk cId="3034681451" sldId="291"/>
        </pc:sldMkLst>
        <pc:spChg chg="add del mod ord">
          <ac:chgData name="여강인" userId="S::2017113332@office.knu.ac.kr::a74773fe-37c1-4d70-8b79-cbcd7be05bbc" providerId="AD" clId="Web-{49892C20-32B3-7099-A030-B6A9773D67E8}" dt="2022-05-08T11:24:11.138" v="34"/>
          <ac:spMkLst>
            <pc:docMk/>
            <pc:sldMk cId="3034681451" sldId="291"/>
            <ac:spMk id="5" creationId="{488EE2C9-5300-A363-146A-278CD2B4BD8A}"/>
          </ac:spMkLst>
        </pc:spChg>
        <pc:spChg chg="add ord">
          <ac:chgData name="여강인" userId="S::2017113332@office.knu.ac.kr::a74773fe-37c1-4d70-8b79-cbcd7be05bbc" providerId="AD" clId="Web-{49892C20-32B3-7099-A030-B6A9773D67E8}" dt="2022-05-08T11:24:16.357" v="37"/>
          <ac:spMkLst>
            <pc:docMk/>
            <pc:sldMk cId="3034681451" sldId="291"/>
            <ac:spMk id="9" creationId="{D8B31BA2-CB6B-C1D5-96F0-2497B3D4A4A9}"/>
          </ac:spMkLst>
        </pc:spChg>
        <pc:spChg chg="add del">
          <ac:chgData name="여강인" userId="S::2017113332@office.knu.ac.kr::a74773fe-37c1-4d70-8b79-cbcd7be05bbc" providerId="AD" clId="Web-{49892C20-32B3-7099-A030-B6A9773D67E8}" dt="2022-05-08T11:24:55.123" v="49"/>
          <ac:spMkLst>
            <pc:docMk/>
            <pc:sldMk cId="3034681451" sldId="291"/>
            <ac:spMk id="11" creationId="{FF2E6172-F3D6-06A4-C520-78AF3AD1B968}"/>
          </ac:spMkLst>
        </pc:spChg>
        <pc:picChg chg="add mod ord">
          <ac:chgData name="여강인" userId="S::2017113332@office.knu.ac.kr::a74773fe-37c1-4d70-8b79-cbcd7be05bbc" providerId="AD" clId="Web-{49892C20-32B3-7099-A030-B6A9773D67E8}" dt="2022-05-08T11:21:31.883" v="18" actId="1076"/>
          <ac:picMkLst>
            <pc:docMk/>
            <pc:sldMk cId="3034681451" sldId="291"/>
            <ac:picMk id="3" creationId="{95061E8B-4F7E-C02A-4A9C-737A43EC2FC6}"/>
          </ac:picMkLst>
        </pc:picChg>
        <pc:picChg chg="add del ord">
          <ac:chgData name="여강인" userId="S::2017113332@office.knu.ac.kr::a74773fe-37c1-4d70-8b79-cbcd7be05bbc" providerId="AD" clId="Web-{49892C20-32B3-7099-A030-B6A9773D67E8}" dt="2022-05-08T11:20:15.021" v="9"/>
          <ac:picMkLst>
            <pc:docMk/>
            <pc:sldMk cId="3034681451" sldId="291"/>
            <ac:picMk id="6" creationId="{FAC748EB-15D6-48A5-A531-97C07A0B2ECF}"/>
          </ac:picMkLst>
        </pc:picChg>
        <pc:picChg chg="del">
          <ac:chgData name="여강인" userId="S::2017113332@office.knu.ac.kr::a74773fe-37c1-4d70-8b79-cbcd7be05bbc" providerId="AD" clId="Web-{49892C20-32B3-7099-A030-B6A9773D67E8}" dt="2022-05-08T11:19:35.458" v="1"/>
          <ac:picMkLst>
            <pc:docMk/>
            <pc:sldMk cId="3034681451" sldId="291"/>
            <ac:picMk id="7" creationId="{8891E915-AF80-2677-C641-4334D7760116}"/>
          </ac:picMkLst>
        </pc:picChg>
      </pc:sldChg>
      <pc:sldChg chg="addSp delSp modSp">
        <pc:chgData name="여강인" userId="S::2017113332@office.knu.ac.kr::a74773fe-37c1-4d70-8b79-cbcd7be05bbc" providerId="AD" clId="Web-{49892C20-32B3-7099-A030-B6A9773D67E8}" dt="2022-05-08T11:25:42.687" v="60"/>
        <pc:sldMkLst>
          <pc:docMk/>
          <pc:sldMk cId="2855935983" sldId="306"/>
        </pc:sldMkLst>
        <pc:spChg chg="ord">
          <ac:chgData name="여강인" userId="S::2017113332@office.knu.ac.kr::a74773fe-37c1-4d70-8b79-cbcd7be05bbc" providerId="AD" clId="Web-{49892C20-32B3-7099-A030-B6A9773D67E8}" dt="2022-05-08T11:25:37.265" v="58"/>
          <ac:spMkLst>
            <pc:docMk/>
            <pc:sldMk cId="2855935983" sldId="306"/>
            <ac:spMk id="2" creationId="{FA718402-F66E-4D4C-8652-EA2D5E68AFCF}"/>
          </ac:spMkLst>
        </pc:spChg>
        <pc:spChg chg="add mod ord">
          <ac:chgData name="여강인" userId="S::2017113332@office.knu.ac.kr::a74773fe-37c1-4d70-8b79-cbcd7be05bbc" providerId="AD" clId="Web-{49892C20-32B3-7099-A030-B6A9773D67E8}" dt="2022-05-08T11:25:06.983" v="53"/>
          <ac:spMkLst>
            <pc:docMk/>
            <pc:sldMk cId="2855935983" sldId="306"/>
            <ac:spMk id="8" creationId="{83C4DD13-15A9-8DD3-6DA2-36B5CDFF85B5}"/>
          </ac:spMkLst>
        </pc:spChg>
        <pc:picChg chg="add mod ord">
          <ac:chgData name="여강인" userId="S::2017113332@office.knu.ac.kr::a74773fe-37c1-4d70-8b79-cbcd7be05bbc" providerId="AD" clId="Web-{49892C20-32B3-7099-A030-B6A9773D67E8}" dt="2022-05-08T11:25:39.921" v="59"/>
          <ac:picMkLst>
            <pc:docMk/>
            <pc:sldMk cId="2855935983" sldId="306"/>
            <ac:picMk id="3" creationId="{871E2AAF-416A-A3EE-F3AD-4F1EBCA33611}"/>
          </ac:picMkLst>
        </pc:picChg>
        <pc:picChg chg="del">
          <ac:chgData name="여강인" userId="S::2017113332@office.knu.ac.kr::a74773fe-37c1-4d70-8b79-cbcd7be05bbc" providerId="AD" clId="Web-{49892C20-32B3-7099-A030-B6A9773D67E8}" dt="2022-05-08T11:25:23.624" v="55"/>
          <ac:picMkLst>
            <pc:docMk/>
            <pc:sldMk cId="2855935983" sldId="306"/>
            <ac:picMk id="5" creationId="{0832840C-F58B-4163-5EE6-B9081A8FF8CF}"/>
          </ac:picMkLst>
        </pc:picChg>
        <pc:picChg chg="del">
          <ac:chgData name="여강인" userId="S::2017113332@office.knu.ac.kr::a74773fe-37c1-4d70-8b79-cbcd7be05bbc" providerId="AD" clId="Web-{49892C20-32B3-7099-A030-B6A9773D67E8}" dt="2022-05-08T11:25:42.687" v="60"/>
          <ac:picMkLst>
            <pc:docMk/>
            <pc:sldMk cId="2855935983" sldId="306"/>
            <ac:picMk id="6" creationId="{35FEB499-3B1E-4A22-811E-50D60022EC81}"/>
          </ac:picMkLst>
        </pc:picChg>
      </pc:sldChg>
      <pc:sldChg chg="modSp">
        <pc:chgData name="여강인" userId="S::2017113332@office.knu.ac.kr::a74773fe-37c1-4d70-8b79-cbcd7be05bbc" providerId="AD" clId="Web-{49892C20-32B3-7099-A030-B6A9773D67E8}" dt="2022-05-08T11:26:38.517" v="67" actId="1076"/>
        <pc:sldMkLst>
          <pc:docMk/>
          <pc:sldMk cId="4185592791" sldId="307"/>
        </pc:sldMkLst>
        <pc:spChg chg="mod">
          <ac:chgData name="여강인" userId="S::2017113332@office.knu.ac.kr::a74773fe-37c1-4d70-8b79-cbcd7be05bbc" providerId="AD" clId="Web-{49892C20-32B3-7099-A030-B6A9773D67E8}" dt="2022-05-08T11:26:26.829" v="62" actId="20577"/>
          <ac:spMkLst>
            <pc:docMk/>
            <pc:sldMk cId="4185592791" sldId="307"/>
            <ac:spMk id="2" creationId="{E101B593-1925-B088-36B1-6A315CA5084C}"/>
          </ac:spMkLst>
        </pc:spChg>
        <pc:spChg chg="mod">
          <ac:chgData name="여강인" userId="S::2017113332@office.knu.ac.kr::a74773fe-37c1-4d70-8b79-cbcd7be05bbc" providerId="AD" clId="Web-{49892C20-32B3-7099-A030-B6A9773D67E8}" dt="2022-05-08T11:26:29.689" v="64" actId="20577"/>
          <ac:spMkLst>
            <pc:docMk/>
            <pc:sldMk cId="4185592791" sldId="307"/>
            <ac:spMk id="44" creationId="{3F93EF13-AD49-928F-C26E-699DD981A443}"/>
          </ac:spMkLst>
        </pc:spChg>
        <pc:spChg chg="mod">
          <ac:chgData name="여강인" userId="S::2017113332@office.knu.ac.kr::a74773fe-37c1-4d70-8b79-cbcd7be05bbc" providerId="AD" clId="Web-{49892C20-32B3-7099-A030-B6A9773D67E8}" dt="2022-05-08T11:26:38.517" v="67" actId="1076"/>
          <ac:spMkLst>
            <pc:docMk/>
            <pc:sldMk cId="4185592791" sldId="307"/>
            <ac:spMk id="45" creationId="{19558208-FB90-07B8-AACE-B46DE3CD066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21E3C0-7FC1-46AE-8BD5-78ECEEE577DB}" type="datetimeFigureOut">
              <a:t>2022-05-08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7C853-1999-4994-A0BB-62B2816D5FAE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730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ea typeface="맑은 고딕"/>
                <a:cs typeface="Calibri"/>
              </a:rPr>
              <a:t>기존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의류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공유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플랫폼이란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다른점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 -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사용자간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"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직거래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"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강조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7C853-1999-4994-A0BB-62B2816D5FAE}" type="slidenum"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106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8CC9C-6749-4711-8D4C-F3BE6F231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748C8F-708B-4EAB-8B92-11939366D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341714-6BA6-476B-8255-E6F411BED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714E9-7A4C-4AF4-B2BC-6488A567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50F7F8-B8D7-4390-AB62-21A9D5513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89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423A4-B786-415A-BA65-17653E14D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BD7613-E90D-4F83-90ED-AB2E4EFA7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43AD55-66C5-4AEA-9E04-C66C75B51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532CC7-D799-4172-A312-8B87C4F3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973E7A-478B-47A9-884A-E65E7D1F4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DE9608-557F-4DBB-9591-3BA9CC1F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08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04373-39BB-4690-A048-4CEBCE6AC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9723CC-423D-4AFE-89EB-0E377F627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41FF75-5C63-406B-9197-42EE7DCBE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522B6F-301A-43A7-A9F2-214A7A095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2605D1-1CD4-469B-8F3D-44C11076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EB4986-9B8A-42E8-9EF6-9710509BE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497111-393A-46C1-A068-647ECB828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853F7-870A-49FC-9BC1-06809E216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2CF99-6ADA-4E37-A788-4A41B50E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A1E436-AEA3-4D4C-94D0-DECA3019E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2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E8CE0-5510-42A9-AECB-8AD7E7B8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2D3A9B-00D8-45FC-8CC2-D944BE456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FE11AF-8CB8-4C15-B2B7-DB590AC5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7BE1A-DCC4-4B7E-883C-F8038FAE4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B84785-C0E6-4746-AE5B-39240FF5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34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79FF7-FD16-4361-88FA-D5C306396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78DF69-3C94-4C57-B09B-0DD086C90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28684A-130A-48A1-B605-454331F0A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AB22F-69C9-40EE-876D-9E618DD3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7E7966-556F-4FA1-B1B7-2073CEA80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00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64781-0B8A-4F22-82C8-AB5E93B3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730C85-B5C7-4FCB-AC03-3B5D17B948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F0688B-23B3-4301-9270-7F394B3A2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A74C72-5C4C-478F-A40C-9486F67DC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152F-E615-4BC6-8234-8737B823B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7120EE-F40D-4478-B499-157BF69D0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69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F4B9D-ACE1-443A-8251-3A6462C5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EE55A-A75D-4054-B11C-9CEF08870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F9D5C8-FE94-41A9-885B-1DDB04C7D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22B88D-6709-475E-B968-CB19EFEE8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870E4C-7E76-4E2C-B98D-A0C29BFE6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8FA5BA-30C3-42C2-B2EB-1C6E6D6E2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441FBF-6B8D-4610-A128-2E1BD955F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74A3A9-6206-4F0A-8856-9FF00025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76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C66A6-1157-4FE0-B55F-88014BCB1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CCEBC6-A5D0-4A64-96C1-288655F8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429DA0-71CF-4B60-8499-C14EDDC2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834EFF-40AA-4566-897F-0215395F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57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2568D9-41CD-46BB-AFE9-F083103C8DA0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CC38A-F609-47F4-8D12-D2E70591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EAEFA-CEC2-4548-9A8A-3D62B010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77013-358B-48F0-B2A1-0B97D20F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89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CC38A-F609-47F4-8D12-D2E70591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6EAEFA-CEC2-4548-9A8A-3D62B010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77013-358B-48F0-B2A1-0B97D20F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9F666-F6EC-4E32-9888-70CA4567B46B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42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400A7-08ED-45C1-AC11-BDAA40FF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DE92E2-3BF8-4F07-A718-23A257C88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A69255-66DB-473E-8797-A215B2A6A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C679AF-CC21-4E12-A2D8-3CAB7F48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3833-C20C-438D-9470-1682749CF8BE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74F1E6-3D97-48FD-927A-DAC5EACC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3F2185-27B9-4671-8015-337E0BC0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42E9E1-3086-49D9-AABF-381953943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B287B7-56FE-4A71-830C-55AE0A804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936AEB-7566-4822-9A8A-FDC7F6E46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83833-C20C-438D-9470-1682749CF8BE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343C58-4839-47F6-B361-0AE9D95B9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4A3F6C-1C09-4C33-9FD0-0DF4C58E0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D7B39-8481-4B66-812A-2ADAC6516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3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" descr="정렬된이(가) 표시된 사진&#10;&#10;자동 생성된 설명">
            <a:extLst>
              <a:ext uri="{FF2B5EF4-FFF2-40B4-BE49-F238E27FC236}">
                <a16:creationId xmlns:a16="http://schemas.microsoft.com/office/drawing/2014/main" id="{583A32BE-00DD-9D66-7CA2-9852D0BF6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83" y="-3972"/>
            <a:ext cx="12184250" cy="6865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C4FF47-1CCB-420D-BF47-58083251C7D8}"/>
              </a:ext>
            </a:extLst>
          </p:cNvPr>
          <p:cNvSpPr txBox="1"/>
          <p:nvPr/>
        </p:nvSpPr>
        <p:spPr>
          <a:xfrm>
            <a:off x="1186234" y="850496"/>
            <a:ext cx="2121093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6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80521-504F-4FD8-B31A-0D89E24BD70A}"/>
              </a:ext>
            </a:extLst>
          </p:cNvPr>
          <p:cNvSpPr txBox="1"/>
          <p:nvPr/>
        </p:nvSpPr>
        <p:spPr>
          <a:xfrm>
            <a:off x="551127" y="2360649"/>
            <a:ext cx="339352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</a:rPr>
              <a:t>경북대 의류 공유 플랫폼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8A885C-1943-4536-84F9-D910CFAC10E7}"/>
              </a:ext>
            </a:extLst>
          </p:cNvPr>
          <p:cNvGrpSpPr/>
          <p:nvPr/>
        </p:nvGrpSpPr>
        <p:grpSpPr>
          <a:xfrm>
            <a:off x="357956" y="1955576"/>
            <a:ext cx="11834044" cy="198360"/>
            <a:chOff x="357956" y="1955576"/>
            <a:chExt cx="11834044" cy="19836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E5396EA-7A7A-432E-9ED4-E47E78E38321}"/>
                </a:ext>
              </a:extLst>
            </p:cNvPr>
            <p:cNvCxnSpPr/>
            <p:nvPr/>
          </p:nvCxnSpPr>
          <p:spPr>
            <a:xfrm>
              <a:off x="1203158" y="2053389"/>
              <a:ext cx="1098884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A1F8B3A-A6E5-4A16-98B0-4A595CA27350}"/>
                </a:ext>
              </a:extLst>
            </p:cNvPr>
            <p:cNvSpPr/>
            <p:nvPr/>
          </p:nvSpPr>
          <p:spPr>
            <a:xfrm>
              <a:off x="357956" y="1955576"/>
              <a:ext cx="3843748" cy="198360"/>
            </a:xfrm>
            <a:prstGeom prst="rect">
              <a:avLst/>
            </a:prstGeom>
            <a:solidFill>
              <a:srgbClr val="FFE4E1"/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931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rgbClr val="C4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25093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Class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8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Diagram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C1D5968F-5919-E6FB-FB6B-483779253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955" y="2158079"/>
            <a:ext cx="2743200" cy="2943225"/>
          </a:xfrm>
          <a:prstGeom prst="rect">
            <a:avLst/>
          </a:prstGeom>
        </p:spPr>
      </p:pic>
      <p:pic>
        <p:nvPicPr>
          <p:cNvPr id="6" name="그림 7">
            <a:extLst>
              <a:ext uri="{FF2B5EF4-FFF2-40B4-BE49-F238E27FC236}">
                <a16:creationId xmlns:a16="http://schemas.microsoft.com/office/drawing/2014/main" id="{5ADF8151-1BD1-F578-B4BB-8CE59CF0E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367" y="1226038"/>
            <a:ext cx="5946182" cy="49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4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rgbClr val="C4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97408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DAO </a:t>
            </a:r>
            <a:r>
              <a:rPr lang="ko-KR" altLang="en-US" sz="28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Class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8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Relation</a:t>
            </a:r>
            <a:endParaRPr lang="ko-KR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7">
            <a:extLst>
              <a:ext uri="{FF2B5EF4-FFF2-40B4-BE49-F238E27FC236}">
                <a16:creationId xmlns:a16="http://schemas.microsoft.com/office/drawing/2014/main" id="{FF41441A-EF7F-5E7D-C896-099CE3475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53" y="1129303"/>
            <a:ext cx="8593809" cy="51418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02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rgbClr val="C4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06032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DAO </a:t>
            </a:r>
            <a:r>
              <a:rPr lang="ko-KR" altLang="en-US" sz="28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Class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8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Diagram</a:t>
            </a:r>
            <a:endParaRPr lang="ko-KR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E4530B39-F732-F294-9464-375903402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315" y="1339085"/>
            <a:ext cx="8813369" cy="47610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099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rgbClr val="C4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907399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DTO </a:t>
            </a:r>
            <a:r>
              <a:rPr lang="ko-KR" altLang="en-US" sz="28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Class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8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Relation</a:t>
            </a:r>
            <a:endParaRPr lang="ko-KR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5">
            <a:extLst>
              <a:ext uri="{FF2B5EF4-FFF2-40B4-BE49-F238E27FC236}">
                <a16:creationId xmlns:a16="http://schemas.microsoft.com/office/drawing/2014/main" id="{398ECDD1-6878-1B2D-FC46-7D752EC5D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671" y="1191677"/>
            <a:ext cx="9239572" cy="49008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529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rgbClr val="C4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99364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DTO </a:t>
            </a:r>
            <a:r>
              <a:rPr lang="ko-KR" altLang="en-US" sz="28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Class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8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Diagram</a:t>
            </a:r>
            <a:endParaRPr lang="ko-KR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1AE05429-137B-D15E-E82D-E075AC0D7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146" y="1006174"/>
            <a:ext cx="8774623" cy="52589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444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71E2AAF-416A-A3EE-F3AD-4F1EBCA33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606" y="694"/>
            <a:ext cx="10278698" cy="686268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3C4DD13-15A9-8DD3-6DA2-36B5CDFF85B5}"/>
              </a:ext>
            </a:extLst>
          </p:cNvPr>
          <p:cNvSpPr/>
          <p:nvPr/>
        </p:nvSpPr>
        <p:spPr>
          <a:xfrm>
            <a:off x="3541" y="3541"/>
            <a:ext cx="61012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rgbClr val="FF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1C6E1-DEA6-4B59-9D3C-C93B9FA62F76}"/>
              </a:ext>
            </a:extLst>
          </p:cNvPr>
          <p:cNvSpPr txBox="1"/>
          <p:nvPr/>
        </p:nvSpPr>
        <p:spPr>
          <a:xfrm>
            <a:off x="454256" y="3256855"/>
            <a:ext cx="2225289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 계획</a:t>
            </a:r>
          </a:p>
        </p:txBody>
      </p:sp>
    </p:spTree>
    <p:extLst>
      <p:ext uri="{BB962C8B-B14F-4D97-AF65-F5344CB8AC3E}">
        <p14:creationId xmlns:p14="http://schemas.microsoft.com/office/powerpoint/2010/main" val="28559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rgbClr val="C4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11816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현재 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AA6A7-5127-8873-A3AF-6C2781F51A9F}"/>
              </a:ext>
            </a:extLst>
          </p:cNvPr>
          <p:cNvSpPr txBox="1"/>
          <p:nvPr/>
        </p:nvSpPr>
        <p:spPr>
          <a:xfrm>
            <a:off x="932732" y="4388203"/>
            <a:ext cx="482172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Pigma를</a:t>
            </a:r>
            <a:r>
              <a:rPr lang="en-US" altLang="ko-KR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이용하여</a:t>
            </a:r>
            <a:r>
              <a:rPr lang="en-US" altLang="ko-KR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UI </a:t>
            </a:r>
            <a:r>
              <a:rPr lang="en-US" altLang="ko-KR" sz="2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디자인</a:t>
            </a:r>
            <a:endParaRPr lang="en-US" altLang="ko-KR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7">
            <a:extLst>
              <a:ext uri="{FF2B5EF4-FFF2-40B4-BE49-F238E27FC236}">
                <a16:creationId xmlns:a16="http://schemas.microsoft.com/office/drawing/2014/main" id="{E7DF5F73-722D-CA91-A672-7D380257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666" y="622294"/>
            <a:ext cx="4588933" cy="561341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6E487F8-0D75-788B-1275-4F4D938BB618}"/>
              </a:ext>
            </a:extLst>
          </p:cNvPr>
          <p:cNvSpPr txBox="1"/>
          <p:nvPr/>
        </p:nvSpPr>
        <p:spPr>
          <a:xfrm>
            <a:off x="930522" y="2219631"/>
            <a:ext cx="521083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구글폼을</a:t>
            </a:r>
            <a:r>
              <a:rPr lang="en-US" altLang="ko-KR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이용하여</a:t>
            </a:r>
            <a:r>
              <a:rPr lang="en-US" altLang="ko-KR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경북대학생을</a:t>
            </a:r>
            <a:r>
              <a:rPr lang="en-US" altLang="ko-KR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endParaRPr lang="ko-KR" altLang="en-US" sz="2400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2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대상으로</a:t>
            </a:r>
            <a:r>
              <a:rPr lang="en-US" altLang="ko-KR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ko-KR" sz="2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설문조사</a:t>
            </a:r>
            <a:r>
              <a:rPr lang="en-US" altLang="ko-KR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진행</a:t>
            </a:r>
            <a:endParaRPr lang="en-US" altLang="ko-KR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147E49-02C3-B0D1-45D4-9544AE23AE9B}"/>
              </a:ext>
            </a:extLst>
          </p:cNvPr>
          <p:cNvSpPr/>
          <p:nvPr/>
        </p:nvSpPr>
        <p:spPr>
          <a:xfrm>
            <a:off x="623146" y="2429933"/>
            <a:ext cx="202001" cy="203200"/>
          </a:xfrm>
          <a:prstGeom prst="rect">
            <a:avLst/>
          </a:prstGeom>
          <a:solidFill>
            <a:srgbClr val="FF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7DB396-F026-3A39-EDA2-63720847847E}"/>
              </a:ext>
            </a:extLst>
          </p:cNvPr>
          <p:cNvSpPr/>
          <p:nvPr/>
        </p:nvSpPr>
        <p:spPr>
          <a:xfrm>
            <a:off x="623145" y="4470399"/>
            <a:ext cx="202001" cy="203200"/>
          </a:xfrm>
          <a:prstGeom prst="rect">
            <a:avLst/>
          </a:prstGeom>
          <a:solidFill>
            <a:srgbClr val="FF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2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rgbClr val="C4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11816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현재 상황</a:t>
            </a:r>
          </a:p>
        </p:txBody>
      </p:sp>
      <p:pic>
        <p:nvPicPr>
          <p:cNvPr id="2" name="그림 7">
            <a:extLst>
              <a:ext uri="{FF2B5EF4-FFF2-40B4-BE49-F238E27FC236}">
                <a16:creationId xmlns:a16="http://schemas.microsoft.com/office/drawing/2014/main" id="{615BB247-5733-45B1-1803-F74FE312C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733" y="1082407"/>
            <a:ext cx="8509000" cy="525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9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rgbClr val="C4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11816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진행 계획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9CF79C-AD5E-4577-B81F-58E49E053794}"/>
              </a:ext>
            </a:extLst>
          </p:cNvPr>
          <p:cNvSpPr/>
          <p:nvPr/>
        </p:nvSpPr>
        <p:spPr>
          <a:xfrm>
            <a:off x="2254115" y="4105435"/>
            <a:ext cx="2041451" cy="1667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8720F6-F7F8-47EA-9CDE-D66352022F25}"/>
              </a:ext>
            </a:extLst>
          </p:cNvPr>
          <p:cNvSpPr/>
          <p:nvPr/>
        </p:nvSpPr>
        <p:spPr>
          <a:xfrm>
            <a:off x="2254115" y="4105434"/>
            <a:ext cx="2041451" cy="604280"/>
          </a:xfrm>
          <a:prstGeom prst="rect">
            <a:avLst/>
          </a:prstGeom>
          <a:solidFill>
            <a:srgbClr val="FFE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441AA3-1B89-4428-80B0-080CE6088E2D}"/>
              </a:ext>
            </a:extLst>
          </p:cNvPr>
          <p:cNvSpPr/>
          <p:nvPr/>
        </p:nvSpPr>
        <p:spPr>
          <a:xfrm>
            <a:off x="5012673" y="4105435"/>
            <a:ext cx="2041451" cy="1667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62237A-C591-474F-A99D-505E78B5536B}"/>
              </a:ext>
            </a:extLst>
          </p:cNvPr>
          <p:cNvSpPr/>
          <p:nvPr/>
        </p:nvSpPr>
        <p:spPr>
          <a:xfrm>
            <a:off x="7771231" y="4105435"/>
            <a:ext cx="2032985" cy="1667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EEFD08-CB2D-4596-8C50-311AFCEB9D5E}"/>
              </a:ext>
            </a:extLst>
          </p:cNvPr>
          <p:cNvSpPr txBox="1"/>
          <p:nvPr/>
        </p:nvSpPr>
        <p:spPr>
          <a:xfrm>
            <a:off x="4408393" y="4763935"/>
            <a:ext cx="38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59308E-68D2-4442-9CF3-E226E1BCDA0D}"/>
              </a:ext>
            </a:extLst>
          </p:cNvPr>
          <p:cNvSpPr txBox="1"/>
          <p:nvPr/>
        </p:nvSpPr>
        <p:spPr>
          <a:xfrm>
            <a:off x="7220697" y="4806269"/>
            <a:ext cx="38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E6B8DE-2D98-4EAB-8287-070FBDA50518}"/>
              </a:ext>
            </a:extLst>
          </p:cNvPr>
          <p:cNvSpPr txBox="1"/>
          <p:nvPr/>
        </p:nvSpPr>
        <p:spPr>
          <a:xfrm>
            <a:off x="2479287" y="4220407"/>
            <a:ext cx="158540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11,12,13주차</a:t>
            </a:r>
            <a:endParaRPr 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360142-7DBB-4CA9-AF56-E128453D9ACA}"/>
              </a:ext>
            </a:extLst>
          </p:cNvPr>
          <p:cNvSpPr/>
          <p:nvPr/>
        </p:nvSpPr>
        <p:spPr>
          <a:xfrm>
            <a:off x="5012672" y="4105434"/>
            <a:ext cx="2041451" cy="604280"/>
          </a:xfrm>
          <a:prstGeom prst="rect">
            <a:avLst/>
          </a:prstGeom>
          <a:solidFill>
            <a:srgbClr val="C4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711D53-44CE-4CCF-97F5-D5FF79ED866B}"/>
              </a:ext>
            </a:extLst>
          </p:cNvPr>
          <p:cNvSpPr txBox="1"/>
          <p:nvPr/>
        </p:nvSpPr>
        <p:spPr>
          <a:xfrm>
            <a:off x="5580045" y="4220407"/>
            <a:ext cx="98135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14주차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42A1E74-D50B-436A-A5A6-21846880CAC0}"/>
              </a:ext>
            </a:extLst>
          </p:cNvPr>
          <p:cNvSpPr/>
          <p:nvPr/>
        </p:nvSpPr>
        <p:spPr>
          <a:xfrm>
            <a:off x="7771229" y="4105434"/>
            <a:ext cx="2041451" cy="604280"/>
          </a:xfrm>
          <a:prstGeom prst="rect">
            <a:avLst/>
          </a:prstGeom>
          <a:solidFill>
            <a:srgbClr val="FF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D7B2CB-27A7-4828-A0C9-BCA1988E67DD}"/>
              </a:ext>
            </a:extLst>
          </p:cNvPr>
          <p:cNvSpPr txBox="1"/>
          <p:nvPr/>
        </p:nvSpPr>
        <p:spPr>
          <a:xfrm>
            <a:off x="8342178" y="4220407"/>
            <a:ext cx="89960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15주차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3B3AB5-5E48-420B-937B-427CC7598604}"/>
              </a:ext>
            </a:extLst>
          </p:cNvPr>
          <p:cNvSpPr txBox="1"/>
          <p:nvPr/>
        </p:nvSpPr>
        <p:spPr>
          <a:xfrm>
            <a:off x="2621396" y="5024615"/>
            <a:ext cx="1293429" cy="3254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 </a:t>
            </a: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86CB1E-D5BD-4CFC-9BBA-F748F5F8618E}"/>
              </a:ext>
            </a:extLst>
          </p:cNvPr>
          <p:cNvSpPr txBox="1"/>
          <p:nvPr/>
        </p:nvSpPr>
        <p:spPr>
          <a:xfrm>
            <a:off x="5071861" y="5024615"/>
            <a:ext cx="1915258" cy="3254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및 </a:t>
            </a: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테스팅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FDED31-105F-40CC-B968-27ABABCE9019}"/>
              </a:ext>
            </a:extLst>
          </p:cNvPr>
          <p:cNvSpPr txBox="1"/>
          <p:nvPr/>
        </p:nvSpPr>
        <p:spPr>
          <a:xfrm>
            <a:off x="8075013" y="5024615"/>
            <a:ext cx="1428895" cy="3254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프로그램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배포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01B593-1925-B088-36B1-6A315CA5084C}"/>
              </a:ext>
            </a:extLst>
          </p:cNvPr>
          <p:cNvSpPr txBox="1"/>
          <p:nvPr/>
        </p:nvSpPr>
        <p:spPr>
          <a:xfrm>
            <a:off x="2383642" y="1694402"/>
            <a:ext cx="5090914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여강인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</a:t>
            </a:r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백엔드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개발</a:t>
            </a:r>
            <a:endParaRPr lang="en-US" altLang="ko-KR" sz="2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93EF13-AD49-928F-C26E-699DD981A443}"/>
              </a:ext>
            </a:extLst>
          </p:cNvPr>
          <p:cNvSpPr txBox="1"/>
          <p:nvPr/>
        </p:nvSpPr>
        <p:spPr>
          <a:xfrm>
            <a:off x="2399573" y="2352570"/>
            <a:ext cx="5575824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정민서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</a:t>
            </a:r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프론트엔드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개발</a:t>
            </a:r>
            <a:endParaRPr lang="en-US" altLang="ko-KR" sz="2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558208-FB90-07B8-AACE-B46DE3CD066A}"/>
              </a:ext>
            </a:extLst>
          </p:cNvPr>
          <p:cNvSpPr txBox="1"/>
          <p:nvPr/>
        </p:nvSpPr>
        <p:spPr>
          <a:xfrm>
            <a:off x="2397321" y="2967107"/>
            <a:ext cx="527564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허진수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</a:t>
            </a:r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테스팅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및 </a:t>
            </a:r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개발계획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관리</a:t>
            </a:r>
            <a:endParaRPr lang="en-US" altLang="ko-KR" sz="2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A903AEF-5B2A-EE79-9620-54F52B52BB19}"/>
              </a:ext>
            </a:extLst>
          </p:cNvPr>
          <p:cNvSpPr/>
          <p:nvPr/>
        </p:nvSpPr>
        <p:spPr>
          <a:xfrm>
            <a:off x="1863796" y="1853245"/>
            <a:ext cx="202071" cy="213266"/>
          </a:xfrm>
          <a:prstGeom prst="ellipse">
            <a:avLst/>
          </a:prstGeom>
          <a:solidFill>
            <a:srgbClr val="FFE4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10E28AB-B32E-9A9D-E40A-FC9298B1BC69}"/>
              </a:ext>
            </a:extLst>
          </p:cNvPr>
          <p:cNvSpPr/>
          <p:nvPr/>
        </p:nvSpPr>
        <p:spPr>
          <a:xfrm>
            <a:off x="1863795" y="2478084"/>
            <a:ext cx="202071" cy="213266"/>
          </a:xfrm>
          <a:prstGeom prst="ellipse">
            <a:avLst/>
          </a:prstGeom>
          <a:solidFill>
            <a:srgbClr val="C4C4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4B1F5F4-C99F-2EB9-702C-32933E89C09E}"/>
              </a:ext>
            </a:extLst>
          </p:cNvPr>
          <p:cNvSpPr/>
          <p:nvPr/>
        </p:nvSpPr>
        <p:spPr>
          <a:xfrm>
            <a:off x="1863795" y="3095304"/>
            <a:ext cx="202071" cy="213266"/>
          </a:xfrm>
          <a:prstGeom prst="ellipse">
            <a:avLst/>
          </a:prstGeom>
          <a:solidFill>
            <a:srgbClr val="FF89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59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4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29FBB-E63C-46A1-8A4D-199708E93A8B}"/>
              </a:ext>
            </a:extLst>
          </p:cNvPr>
          <p:cNvSpPr txBox="1"/>
          <p:nvPr/>
        </p:nvSpPr>
        <p:spPr>
          <a:xfrm>
            <a:off x="4977744" y="3136612"/>
            <a:ext cx="223651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3200" dirty="0">
                <a:solidFill>
                  <a:srgbClr val="FF897B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11414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F87DB08-C7DB-44BA-AB4D-8C651DD413A8}"/>
              </a:ext>
            </a:extLst>
          </p:cNvPr>
          <p:cNvCxnSpPr/>
          <p:nvPr/>
        </p:nvCxnSpPr>
        <p:spPr>
          <a:xfrm>
            <a:off x="568960" y="924560"/>
            <a:ext cx="5527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C41E65E-6F1C-4E48-9767-0E9A54365CBC}"/>
              </a:ext>
            </a:extLst>
          </p:cNvPr>
          <p:cNvSpPr txBox="1"/>
          <p:nvPr/>
        </p:nvSpPr>
        <p:spPr>
          <a:xfrm>
            <a:off x="1607793" y="447040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 table of contents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18924-9923-412A-836E-A429F958CB39}"/>
              </a:ext>
            </a:extLst>
          </p:cNvPr>
          <p:cNvSpPr txBox="1"/>
          <p:nvPr/>
        </p:nvSpPr>
        <p:spPr>
          <a:xfrm>
            <a:off x="670560" y="231597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목차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E1647-3700-4CA5-A323-87D9A938F4A9}"/>
              </a:ext>
            </a:extLst>
          </p:cNvPr>
          <p:cNvSpPr/>
          <p:nvPr/>
        </p:nvSpPr>
        <p:spPr>
          <a:xfrm>
            <a:off x="741680" y="1822027"/>
            <a:ext cx="576000" cy="576000"/>
          </a:xfrm>
          <a:prstGeom prst="rect">
            <a:avLst/>
          </a:prstGeom>
          <a:solidFill>
            <a:srgbClr val="FFE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0AFD87-C612-40F4-BCB5-D83053003D82}"/>
              </a:ext>
            </a:extLst>
          </p:cNvPr>
          <p:cNvSpPr/>
          <p:nvPr/>
        </p:nvSpPr>
        <p:spPr>
          <a:xfrm>
            <a:off x="740152" y="3456470"/>
            <a:ext cx="576000" cy="576000"/>
          </a:xfrm>
          <a:prstGeom prst="rect">
            <a:avLst/>
          </a:prstGeom>
          <a:solidFill>
            <a:srgbClr val="FFE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483B2A-EAF0-44B7-B167-B6CDED130D7C}"/>
              </a:ext>
            </a:extLst>
          </p:cNvPr>
          <p:cNvSpPr/>
          <p:nvPr/>
        </p:nvSpPr>
        <p:spPr>
          <a:xfrm>
            <a:off x="750719" y="5099836"/>
            <a:ext cx="576000" cy="576000"/>
          </a:xfrm>
          <a:prstGeom prst="rect">
            <a:avLst/>
          </a:prstGeom>
          <a:solidFill>
            <a:srgbClr val="FFE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25C71-7197-4584-A02F-945A1E1B5F31}"/>
              </a:ext>
            </a:extLst>
          </p:cNvPr>
          <p:cNvSpPr txBox="1"/>
          <p:nvPr/>
        </p:nvSpPr>
        <p:spPr>
          <a:xfrm>
            <a:off x="862306" y="192536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AD084B-9DB7-464D-A3A7-A1A2628BD076}"/>
              </a:ext>
            </a:extLst>
          </p:cNvPr>
          <p:cNvSpPr txBox="1"/>
          <p:nvPr/>
        </p:nvSpPr>
        <p:spPr>
          <a:xfrm>
            <a:off x="862306" y="355980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5773D2-7281-4C0A-969C-E3B7DC614313}"/>
              </a:ext>
            </a:extLst>
          </p:cNvPr>
          <p:cNvSpPr txBox="1"/>
          <p:nvPr/>
        </p:nvSpPr>
        <p:spPr>
          <a:xfrm>
            <a:off x="874401" y="52031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3F33CC-4D1E-4A21-9994-BCF310C53301}"/>
              </a:ext>
            </a:extLst>
          </p:cNvPr>
          <p:cNvSpPr txBox="1"/>
          <p:nvPr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FD2527-112B-48BF-8011-293FD233E974}"/>
              </a:ext>
            </a:extLst>
          </p:cNvPr>
          <p:cNvSpPr txBox="1"/>
          <p:nvPr/>
        </p:nvSpPr>
        <p:spPr>
          <a:xfrm>
            <a:off x="1438306" y="1894582"/>
            <a:ext cx="167866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-150" dirty="0"/>
              <a:t>프로젝트 개요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92DAB2-4D32-4ED1-A4DE-D789EC4DC8D0}"/>
              </a:ext>
            </a:extLst>
          </p:cNvPr>
          <p:cNvSpPr txBox="1"/>
          <p:nvPr/>
        </p:nvSpPr>
        <p:spPr>
          <a:xfrm>
            <a:off x="1438305" y="3544491"/>
            <a:ext cx="1441420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-150" dirty="0"/>
              <a:t>시스템 설계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1FD965-6E92-4213-9183-4C696358AAC9}"/>
              </a:ext>
            </a:extLst>
          </p:cNvPr>
          <p:cNvSpPr txBox="1"/>
          <p:nvPr/>
        </p:nvSpPr>
        <p:spPr>
          <a:xfrm>
            <a:off x="1450400" y="5187781"/>
            <a:ext cx="113364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-150" dirty="0"/>
              <a:t>진행계획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92CA5E2-3105-4535-B0F3-214DD154B3F3}"/>
              </a:ext>
            </a:extLst>
          </p:cNvPr>
          <p:cNvCxnSpPr/>
          <p:nvPr/>
        </p:nvCxnSpPr>
        <p:spPr>
          <a:xfrm>
            <a:off x="568960" y="924560"/>
            <a:ext cx="3348000" cy="0"/>
          </a:xfrm>
          <a:prstGeom prst="line">
            <a:avLst/>
          </a:prstGeom>
          <a:ln w="57150">
            <a:solidFill>
              <a:srgbClr val="FF8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23" descr="벽, 랙, 커튼, 여러개이(가) 표시된 사진&#10;&#10;자동 생성된 설명">
            <a:extLst>
              <a:ext uri="{FF2B5EF4-FFF2-40B4-BE49-F238E27FC236}">
                <a16:creationId xmlns:a16="http://schemas.microsoft.com/office/drawing/2014/main" id="{B4B55817-024A-C6F1-4593-C2EFC1CDE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249" y="-724"/>
            <a:ext cx="10276934" cy="687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0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rgbClr val="FFE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1FCA-7038-4B00-A237-D99284D11229}"/>
              </a:ext>
            </a:extLst>
          </p:cNvPr>
          <p:cNvSpPr txBox="1"/>
          <p:nvPr/>
        </p:nvSpPr>
        <p:spPr>
          <a:xfrm>
            <a:off x="454256" y="3256855"/>
            <a:ext cx="3174267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개요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5BEF53-70DF-42D3-88D2-641F7F782E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6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489FFE7-60E0-42B9-8CA2-2D8A55333630}"/>
              </a:ext>
            </a:extLst>
          </p:cNvPr>
          <p:cNvSpPr/>
          <p:nvPr/>
        </p:nvSpPr>
        <p:spPr>
          <a:xfrm>
            <a:off x="5827417" y="927100"/>
            <a:ext cx="5678783" cy="5200036"/>
          </a:xfrm>
          <a:prstGeom prst="rect">
            <a:avLst/>
          </a:prstGeom>
          <a:solidFill>
            <a:srgbClr val="FFE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33108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4C7D90-00F7-4D88-817E-417E3078AA59}"/>
              </a:ext>
            </a:extLst>
          </p:cNvPr>
          <p:cNvSpPr txBox="1"/>
          <p:nvPr/>
        </p:nvSpPr>
        <p:spPr>
          <a:xfrm>
            <a:off x="6191995" y="2070007"/>
            <a:ext cx="5228112" cy="40483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pc="-150" dirty="0" err="1">
                <a:latin typeface="+mn-ea"/>
              </a:rPr>
              <a:t>빠르게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변화하는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트렌드</a:t>
            </a:r>
            <a:r>
              <a:rPr lang="en-US" altLang="ko-KR" spc="-150" dirty="0">
                <a:latin typeface="+mn-ea"/>
              </a:rPr>
              <a:t>,</a:t>
            </a:r>
            <a:endParaRPr lang="ko-KR" altLang="en-US"/>
          </a:p>
          <a:p>
            <a:pPr algn="just">
              <a:lnSpc>
                <a:spcPct val="120000"/>
              </a:lnSpc>
            </a:pPr>
            <a:r>
              <a:rPr lang="en-US" altLang="ko-KR" spc="-150" dirty="0" err="1">
                <a:latin typeface="+mn-ea"/>
              </a:rPr>
              <a:t>집에서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쌓여만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가는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옷들</a:t>
            </a:r>
            <a:r>
              <a:rPr lang="en-US" altLang="ko-KR" spc="-150" dirty="0">
                <a:latin typeface="+mn-ea"/>
              </a:rPr>
              <a:t>, </a:t>
            </a:r>
            <a:endParaRPr lang="ko-KR" altLang="en-US"/>
          </a:p>
          <a:p>
            <a:pPr algn="just">
              <a:lnSpc>
                <a:spcPct val="120000"/>
              </a:lnSpc>
            </a:pPr>
            <a:r>
              <a:rPr lang="en-US" altLang="ko-KR" spc="-150" dirty="0" err="1">
                <a:latin typeface="+mn-ea"/>
              </a:rPr>
              <a:t>그리고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계속해서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버려져가는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폐의류들</a:t>
            </a:r>
            <a:r>
              <a:rPr lang="en-US" altLang="ko-KR" spc="-150" dirty="0">
                <a:latin typeface="+mn-ea"/>
              </a:rPr>
              <a:t>. </a:t>
            </a:r>
            <a:endParaRPr lang="en-US"/>
          </a:p>
          <a:p>
            <a:pPr algn="just">
              <a:lnSpc>
                <a:spcPct val="120000"/>
              </a:lnSpc>
            </a:pPr>
            <a:endParaRPr lang="en-US" altLang="ko-KR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>
                <a:latin typeface="+mn-ea"/>
              </a:rPr>
              <a:t>최근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환경문제에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대한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경각심이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높아지면서</a:t>
            </a:r>
            <a:r>
              <a:rPr lang="en-US" altLang="ko-KR" spc="-150" dirty="0">
                <a:latin typeface="+mn-ea"/>
              </a:rPr>
              <a:t>, </a:t>
            </a:r>
          </a:p>
          <a:p>
            <a:pPr algn="just">
              <a:lnSpc>
                <a:spcPct val="120000"/>
              </a:lnSpc>
            </a:pPr>
            <a:r>
              <a:rPr lang="en-US" altLang="ko-KR" spc="-150" dirty="0" err="1">
                <a:latin typeface="+mn-ea"/>
              </a:rPr>
              <a:t>한번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생산</a:t>
            </a:r>
            <a:r>
              <a:rPr lang="en-US" altLang="ko-KR" spc="-150" dirty="0">
                <a:latin typeface="+mn-ea"/>
              </a:rPr>
              <a:t>, </a:t>
            </a:r>
            <a:r>
              <a:rPr lang="en-US" altLang="ko-KR" spc="-150" dirty="0" err="1">
                <a:latin typeface="+mn-ea"/>
              </a:rPr>
              <a:t>제도된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상품이</a:t>
            </a:r>
            <a:r>
              <a:rPr lang="en-US" altLang="ko-KR" spc="-150" dirty="0">
                <a:latin typeface="+mn-ea"/>
              </a:rPr>
              <a:t> 더 </a:t>
            </a:r>
            <a:r>
              <a:rPr lang="en-US" altLang="ko-KR" spc="-150" dirty="0" err="1">
                <a:latin typeface="+mn-ea"/>
              </a:rPr>
              <a:t>많이</a:t>
            </a:r>
            <a:r>
              <a:rPr lang="en-US" altLang="ko-KR" spc="-150" dirty="0">
                <a:latin typeface="+mn-ea"/>
              </a:rPr>
              <a:t>, 더 </a:t>
            </a:r>
            <a:r>
              <a:rPr lang="en-US" altLang="ko-KR" spc="-150" dirty="0" err="1">
                <a:latin typeface="+mn-ea"/>
              </a:rPr>
              <a:t>길게</a:t>
            </a:r>
            <a:r>
              <a:rPr lang="en-US" altLang="ko-KR" spc="-150" dirty="0">
                <a:latin typeface="+mn-ea"/>
              </a:rPr>
              <a:t> </a:t>
            </a:r>
            <a:endParaRPr lang="en-US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>
                <a:latin typeface="+mn-ea"/>
              </a:rPr>
              <a:t>쓰일</a:t>
            </a:r>
            <a:r>
              <a:rPr lang="en-US" altLang="ko-KR" spc="-150" dirty="0">
                <a:latin typeface="+mn-ea"/>
              </a:rPr>
              <a:t> 수 </a:t>
            </a:r>
            <a:r>
              <a:rPr lang="en-US" altLang="ko-KR" spc="-150" dirty="0" err="1">
                <a:latin typeface="+mn-ea"/>
              </a:rPr>
              <a:t>있도록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탄소제로와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환경보호에</a:t>
            </a:r>
            <a:r>
              <a:rPr lang="en-US" altLang="ko-KR" spc="-150" dirty="0">
                <a:latin typeface="+mn-ea"/>
              </a:rPr>
              <a:t> </a:t>
            </a:r>
            <a:endParaRPr lang="en-US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>
                <a:latin typeface="+mn-ea"/>
              </a:rPr>
              <a:t>앞장서자는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분위기가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고조되고</a:t>
            </a:r>
            <a:r>
              <a:rPr lang="en-US" altLang="ko-KR" spc="-150" dirty="0">
                <a:latin typeface="+mn-ea"/>
              </a:rPr>
              <a:t> </a:t>
            </a:r>
            <a:r>
              <a:rPr lang="en-US" altLang="ko-KR" spc="-150" dirty="0" err="1">
                <a:latin typeface="+mn-ea"/>
              </a:rPr>
              <a:t>있다</a:t>
            </a:r>
            <a:r>
              <a:rPr lang="en-US" altLang="ko-KR" spc="-150" dirty="0">
                <a:latin typeface="+mn-ea"/>
              </a:rPr>
              <a:t>.</a:t>
            </a:r>
            <a:endParaRPr lang="en-US"/>
          </a:p>
          <a:p>
            <a:pPr algn="just">
              <a:lnSpc>
                <a:spcPct val="120000"/>
              </a:lnSpc>
            </a:pPr>
            <a:endParaRPr lang="en-US" altLang="ko-KR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>
                <a:latin typeface="+mn-ea"/>
              </a:rPr>
              <a:t>이러한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문제들을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해결할</a:t>
            </a:r>
            <a:r>
              <a:rPr lang="en-US" altLang="ko-KR" spc="-150" dirty="0">
                <a:latin typeface="+mn-ea"/>
              </a:rPr>
              <a:t> 수 </a:t>
            </a:r>
            <a:r>
              <a:rPr lang="en-US" altLang="ko-KR" spc="-150" dirty="0" err="1">
                <a:latin typeface="+mn-ea"/>
              </a:rPr>
              <a:t>있는</a:t>
            </a:r>
            <a:r>
              <a:rPr lang="en-US" altLang="ko-KR" spc="-150" dirty="0">
                <a:latin typeface="+mn-ea"/>
              </a:rPr>
              <a:t>  </a:t>
            </a:r>
            <a:r>
              <a:rPr lang="en-US" altLang="ko-KR" spc="-150" dirty="0" err="1">
                <a:latin typeface="+mn-ea"/>
              </a:rPr>
              <a:t>것이</a:t>
            </a:r>
            <a:endParaRPr lang="en-US" altLang="ko-KR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>
                <a:latin typeface="+mn-ea"/>
              </a:rPr>
              <a:t>사용자간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의류를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공유하는</a:t>
            </a:r>
            <a:r>
              <a:rPr lang="en-US" altLang="ko-KR" spc="-150" dirty="0">
                <a:latin typeface="+mn-ea"/>
              </a:rPr>
              <a:t> C2C모델 </a:t>
            </a:r>
            <a:r>
              <a:rPr lang="en-US" altLang="ko-KR" spc="-150" dirty="0" err="1">
                <a:latin typeface="+mn-ea"/>
              </a:rPr>
              <a:t>플랫폼</a:t>
            </a:r>
            <a:endParaRPr lang="en-US" altLang="ko-KR" spc="-15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err="1">
                <a:latin typeface="+mn-ea"/>
              </a:rPr>
              <a:t>의류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공유</a:t>
            </a:r>
            <a:r>
              <a:rPr lang="en-US" altLang="ko-KR" spc="-150" dirty="0">
                <a:latin typeface="+mn-ea"/>
              </a:rPr>
              <a:t> </a:t>
            </a:r>
            <a:r>
              <a:rPr lang="en-US" altLang="ko-KR" spc="-150" dirty="0" err="1">
                <a:latin typeface="+mn-ea"/>
              </a:rPr>
              <a:t>플랫폼이다</a:t>
            </a:r>
            <a:r>
              <a:rPr lang="en-US" altLang="ko-KR" spc="-150" dirty="0">
                <a:latin typeface="+mn-ea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68BF9F-E65E-49B4-803A-3E73E2656BE2}"/>
              </a:ext>
            </a:extLst>
          </p:cNvPr>
          <p:cNvSpPr txBox="1"/>
          <p:nvPr/>
        </p:nvSpPr>
        <p:spPr>
          <a:xfrm>
            <a:off x="6640287" y="1371742"/>
            <a:ext cx="364875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의류 공유</a:t>
            </a:r>
          </a:p>
        </p:txBody>
      </p:sp>
      <p:pic>
        <p:nvPicPr>
          <p:cNvPr id="17" name="그림 17" descr="실내, 천이(가) 표시된 사진&#10;&#10;자동 생성된 설명">
            <a:extLst>
              <a:ext uri="{FF2B5EF4-FFF2-40B4-BE49-F238E27FC236}">
                <a16:creationId xmlns:a16="http://schemas.microsoft.com/office/drawing/2014/main" id="{8FB1268A-3905-25D8-0B50-40BE137BF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17" y="2779820"/>
            <a:ext cx="4310332" cy="28654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D322C4-4C10-5B66-F163-0F2D757919B0}"/>
              </a:ext>
            </a:extLst>
          </p:cNvPr>
          <p:cNvSpPr txBox="1"/>
          <p:nvPr/>
        </p:nvSpPr>
        <p:spPr>
          <a:xfrm>
            <a:off x="5991885" y="772474"/>
            <a:ext cx="70083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“</a:t>
            </a:r>
            <a:endParaRPr lang="ko-KR" altLang="en-US" sz="1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46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33108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개요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C1BB5E-88A0-4522-8D6E-2F7E7F058E56}"/>
              </a:ext>
            </a:extLst>
          </p:cNvPr>
          <p:cNvSpPr/>
          <p:nvPr/>
        </p:nvSpPr>
        <p:spPr>
          <a:xfrm>
            <a:off x="720000" y="1158950"/>
            <a:ext cx="3354581" cy="19691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8CD5E1-6195-4E80-A5D7-F2DFE49F1200}"/>
              </a:ext>
            </a:extLst>
          </p:cNvPr>
          <p:cNvSpPr/>
          <p:nvPr/>
        </p:nvSpPr>
        <p:spPr>
          <a:xfrm>
            <a:off x="4429607" y="1158949"/>
            <a:ext cx="3354581" cy="19691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25C538-A6DC-4D97-BF69-7AB1D3810B4D}"/>
              </a:ext>
            </a:extLst>
          </p:cNvPr>
          <p:cNvSpPr/>
          <p:nvPr/>
        </p:nvSpPr>
        <p:spPr>
          <a:xfrm>
            <a:off x="8139214" y="1158948"/>
            <a:ext cx="3354581" cy="19691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AE86F-67DF-42B8-B3F0-CAFA9CEE8D02}"/>
              </a:ext>
            </a:extLst>
          </p:cNvPr>
          <p:cNvSpPr txBox="1"/>
          <p:nvPr/>
        </p:nvSpPr>
        <p:spPr>
          <a:xfrm>
            <a:off x="1558247" y="3244334"/>
            <a:ext cx="167808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pc="-150" dirty="0" err="1"/>
              <a:t>Rent</a:t>
            </a:r>
            <a:r>
              <a:rPr lang="ko-KR" altLang="en-US" spc="-150" dirty="0"/>
              <a:t> </a:t>
            </a:r>
            <a:r>
              <a:rPr lang="ko-KR" altLang="en-US" spc="-150" dirty="0" err="1"/>
              <a:t>the</a:t>
            </a:r>
            <a:r>
              <a:rPr lang="ko-KR" altLang="en-US" spc="-150" dirty="0"/>
              <a:t> </a:t>
            </a:r>
            <a:r>
              <a:rPr lang="ko-KR" altLang="en-US" spc="-150" dirty="0" err="1"/>
              <a:t>Runway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57D118-6B6B-4219-A9D0-DF91E000EA63}"/>
              </a:ext>
            </a:extLst>
          </p:cNvPr>
          <p:cNvSpPr txBox="1"/>
          <p:nvPr/>
        </p:nvSpPr>
        <p:spPr>
          <a:xfrm>
            <a:off x="5454315" y="3244334"/>
            <a:ext cx="130516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pc="-150" dirty="0" err="1"/>
              <a:t>클로젯</a:t>
            </a:r>
            <a:r>
              <a:rPr lang="ko-KR" altLang="en-US" spc="-150" dirty="0"/>
              <a:t> 셰어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14BD7B-5B1A-402E-87F1-F4927CAF1C79}"/>
              </a:ext>
            </a:extLst>
          </p:cNvPr>
          <p:cNvSpPr txBox="1"/>
          <p:nvPr/>
        </p:nvSpPr>
        <p:spPr>
          <a:xfrm>
            <a:off x="9512573" y="3244334"/>
            <a:ext cx="60786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pc="-150" dirty="0" err="1"/>
              <a:t>키플</a:t>
            </a:r>
          </a:p>
        </p:txBody>
      </p:sp>
      <p:pic>
        <p:nvPicPr>
          <p:cNvPr id="5" name="그림 18" descr="텍스트, 사람, 스크린샷, 다른이(가) 표시된 사진&#10;&#10;자동 생성된 설명">
            <a:extLst>
              <a:ext uri="{FF2B5EF4-FFF2-40B4-BE49-F238E27FC236}">
                <a16:creationId xmlns:a16="http://schemas.microsoft.com/office/drawing/2014/main" id="{F6C7BC09-E650-18D6-94D9-85F942AEB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153861"/>
            <a:ext cx="3352800" cy="1972179"/>
          </a:xfrm>
          <a:prstGeom prst="rect">
            <a:avLst/>
          </a:prstGeom>
        </p:spPr>
      </p:pic>
      <p:pic>
        <p:nvPicPr>
          <p:cNvPr id="19" name="그림 19">
            <a:extLst>
              <a:ext uri="{FF2B5EF4-FFF2-40B4-BE49-F238E27FC236}">
                <a16:creationId xmlns:a16="http://schemas.microsoft.com/office/drawing/2014/main" id="{286A8690-A3E7-D52B-4E99-B08C258B3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1151078"/>
            <a:ext cx="3416300" cy="1977743"/>
          </a:xfrm>
          <a:prstGeom prst="rect">
            <a:avLst/>
          </a:prstGeom>
        </p:spPr>
      </p:pic>
      <p:pic>
        <p:nvPicPr>
          <p:cNvPr id="20" name="그림 20">
            <a:extLst>
              <a:ext uri="{FF2B5EF4-FFF2-40B4-BE49-F238E27FC236}">
                <a16:creationId xmlns:a16="http://schemas.microsoft.com/office/drawing/2014/main" id="{FDE398C3-FF43-E14C-A5AC-9DE4513F5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800" y="1158750"/>
            <a:ext cx="3517900" cy="2076699"/>
          </a:xfrm>
          <a:prstGeom prst="rect">
            <a:avLst/>
          </a:prstGeom>
        </p:spPr>
      </p:pic>
      <p:sp>
        <p:nvSpPr>
          <p:cNvPr id="22" name="양쪽 대괄호 21">
            <a:extLst>
              <a:ext uri="{FF2B5EF4-FFF2-40B4-BE49-F238E27FC236}">
                <a16:creationId xmlns:a16="http://schemas.microsoft.com/office/drawing/2014/main" id="{C129D924-5A15-9788-747B-CC31FE8A0A79}"/>
              </a:ext>
            </a:extLst>
          </p:cNvPr>
          <p:cNvSpPr/>
          <p:nvPr/>
        </p:nvSpPr>
        <p:spPr>
          <a:xfrm>
            <a:off x="2845066" y="4675077"/>
            <a:ext cx="6532525" cy="898746"/>
          </a:xfrm>
          <a:prstGeom prst="bracketPair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4CBF8E-634D-4A52-251D-BAE7C7892878}"/>
              </a:ext>
            </a:extLst>
          </p:cNvPr>
          <p:cNvSpPr txBox="1"/>
          <p:nvPr/>
        </p:nvSpPr>
        <p:spPr>
          <a:xfrm>
            <a:off x="4026629" y="4672052"/>
            <a:ext cx="4105611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36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사용자</a:t>
            </a:r>
            <a:r>
              <a:rPr lang="en-US" altLang="ko-KR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간 "</a:t>
            </a:r>
            <a:r>
              <a:rPr lang="en-US" altLang="ko-KR" sz="36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직거래</a:t>
            </a:r>
            <a:r>
              <a:rPr lang="en-US" altLang="ko-KR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11090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AC748EB-15D6-48A5-A531-97C07A0B2E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3" name="그림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95061E8B-4F7E-C02A-4A9C-737A43EC2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238" y="4255"/>
            <a:ext cx="10268792" cy="686178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8B31BA2-CB6B-C1D5-96F0-2497B3D4A4A9}"/>
              </a:ext>
            </a:extLst>
          </p:cNvPr>
          <p:cNvSpPr/>
          <p:nvPr/>
        </p:nvSpPr>
        <p:spPr>
          <a:xfrm>
            <a:off x="3541" y="3541"/>
            <a:ext cx="61012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718402-F66E-4D4C-8652-EA2D5E68AFCF}"/>
              </a:ext>
            </a:extLst>
          </p:cNvPr>
          <p:cNvSpPr/>
          <p:nvPr/>
        </p:nvSpPr>
        <p:spPr>
          <a:xfrm>
            <a:off x="487680" y="508000"/>
            <a:ext cx="1980000" cy="1981200"/>
          </a:xfrm>
          <a:prstGeom prst="rect">
            <a:avLst/>
          </a:prstGeom>
          <a:solidFill>
            <a:srgbClr val="C4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CD7657-1BA4-4F6F-A7F9-5CB96ADFBAD8}"/>
              </a:ext>
            </a:extLst>
          </p:cNvPr>
          <p:cNvSpPr txBox="1"/>
          <p:nvPr/>
        </p:nvSpPr>
        <p:spPr>
          <a:xfrm>
            <a:off x="454256" y="3256855"/>
            <a:ext cx="2699778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4000" spc="-300" dirty="0">
                <a:ea typeface="+mn-lt"/>
                <a:cs typeface="+mn-lt"/>
              </a:rPr>
              <a:t>시스템 설계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03468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rgbClr val="C4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81038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 case Diagram</a:t>
            </a:r>
          </a:p>
        </p:txBody>
      </p:sp>
      <p:pic>
        <p:nvPicPr>
          <p:cNvPr id="2" name="그림 4">
            <a:extLst>
              <a:ext uri="{FF2B5EF4-FFF2-40B4-BE49-F238E27FC236}">
                <a16:creationId xmlns:a16="http://schemas.microsoft.com/office/drawing/2014/main" id="{BBB2B3F9-B960-8098-F0A5-B3BDBE627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27" y="813538"/>
            <a:ext cx="8115945" cy="56183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176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rgbClr val="C4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78831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State </a:t>
            </a:r>
            <a:r>
              <a:rPr lang="ko-KR" altLang="en-US" sz="28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Chart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07327E35-EC3F-D57D-D980-6A43A23DD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769" y="1041951"/>
            <a:ext cx="8669787" cy="51250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718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2880000" cy="0"/>
          </a:xfrm>
          <a:prstGeom prst="line">
            <a:avLst/>
          </a:prstGeom>
          <a:ln w="57150">
            <a:solidFill>
              <a:srgbClr val="C4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363144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전반적인 </a:t>
            </a:r>
            <a:r>
              <a:rPr lang="ko-KR" altLang="en-US" sz="28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Class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8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Relation</a:t>
            </a:r>
          </a:p>
        </p:txBody>
      </p:sp>
      <p:pic>
        <p:nvPicPr>
          <p:cNvPr id="2" name="그림 5">
            <a:extLst>
              <a:ext uri="{FF2B5EF4-FFF2-40B4-BE49-F238E27FC236}">
                <a16:creationId xmlns:a16="http://schemas.microsoft.com/office/drawing/2014/main" id="{73EEDA36-307A-9371-8AEE-233DBDEB4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85" y="1496272"/>
            <a:ext cx="9554255" cy="40002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032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1E7E6"/>
      </a:accent1>
      <a:accent2>
        <a:srgbClr val="D1D9E6"/>
      </a:accent2>
      <a:accent3>
        <a:srgbClr val="CC986C"/>
      </a:accent3>
      <a:accent4>
        <a:srgbClr val="E68E9E"/>
      </a:accent4>
      <a:accent5>
        <a:srgbClr val="AFA899"/>
      </a:accent5>
      <a:accent6>
        <a:srgbClr val="BAC4D0"/>
      </a:accent6>
      <a:hlink>
        <a:srgbClr val="595959"/>
      </a:hlink>
      <a:folHlink>
        <a:srgbClr val="595959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747</Words>
  <Application>Microsoft Office PowerPoint</Application>
  <PresentationFormat>와이드스크린</PresentationFormat>
  <Paragraphs>189</Paragraphs>
  <Slides>19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Yu Saebyeol</cp:lastModifiedBy>
  <cp:revision>737</cp:revision>
  <dcterms:created xsi:type="dcterms:W3CDTF">2020-12-05T00:38:41Z</dcterms:created>
  <dcterms:modified xsi:type="dcterms:W3CDTF">2022-05-08T11:26:47Z</dcterms:modified>
</cp:coreProperties>
</file>